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BBF8-E247-4867-8611-8F63E5A84465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1426-57A9-4FFD-9B52-EA5ADB3C6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BBF8-E247-4867-8611-8F63E5A84465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1426-57A9-4FFD-9B52-EA5ADB3C6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BBF8-E247-4867-8611-8F63E5A84465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1426-57A9-4FFD-9B52-EA5ADB3C6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BBF8-E247-4867-8611-8F63E5A84465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1426-57A9-4FFD-9B52-EA5ADB3C6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BBF8-E247-4867-8611-8F63E5A84465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1426-57A9-4FFD-9B52-EA5ADB3C6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BBF8-E247-4867-8611-8F63E5A84465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1426-57A9-4FFD-9B52-EA5ADB3C6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BBF8-E247-4867-8611-8F63E5A84465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1426-57A9-4FFD-9B52-EA5ADB3C6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BBF8-E247-4867-8611-8F63E5A84465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1426-57A9-4FFD-9B52-EA5ADB3C6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BBF8-E247-4867-8611-8F63E5A84465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1426-57A9-4FFD-9B52-EA5ADB3C6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BBF8-E247-4867-8611-8F63E5A84465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1426-57A9-4FFD-9B52-EA5ADB3C6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BBF8-E247-4867-8611-8F63E5A84465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1426-57A9-4FFD-9B52-EA5ADB3C6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0BBF8-E247-4867-8611-8F63E5A84465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F1426-57A9-4FFD-9B52-EA5ADB3C6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 to Jefferson County Grant Winners Workshop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April 14, 2010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Marsha Hancock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Ms. Tech Savvy:  the go-to person for any of your </a:t>
            </a:r>
            <a:r>
              <a:rPr lang="en-US" smtClean="0"/>
              <a:t>technology concerns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“Every end is just another beginning.”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Meg Brook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Shades Valley Media Specialist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43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Welcome to Jefferson County Grant Winners Workshop </vt:lpstr>
      <vt:lpstr>Marsha Hancock</vt:lpstr>
      <vt:lpstr>The End</vt:lpstr>
      <vt:lpstr>Meg Brook</vt:lpstr>
    </vt:vector>
  </TitlesOfParts>
  <Company>Board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Jefferson County Grant Winners Workshop </dc:title>
  <dc:creator>student</dc:creator>
  <cp:lastModifiedBy>student</cp:lastModifiedBy>
  <cp:revision>3</cp:revision>
  <dcterms:created xsi:type="dcterms:W3CDTF">2010-04-14T18:40:30Z</dcterms:created>
  <dcterms:modified xsi:type="dcterms:W3CDTF">2010-04-14T19:01:46Z</dcterms:modified>
</cp:coreProperties>
</file>